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302" r:id="rId2"/>
    <p:sldId id="297" r:id="rId3"/>
    <p:sldId id="293" r:id="rId4"/>
    <p:sldId id="286" r:id="rId5"/>
    <p:sldId id="287" r:id="rId6"/>
    <p:sldId id="288" r:id="rId7"/>
    <p:sldId id="296" r:id="rId8"/>
    <p:sldId id="290" r:id="rId9"/>
    <p:sldId id="292" r:id="rId10"/>
    <p:sldId id="291" r:id="rId11"/>
    <p:sldId id="294" r:id="rId12"/>
    <p:sldId id="295" r:id="rId13"/>
    <p:sldId id="301" r:id="rId14"/>
    <p:sldId id="298" r:id="rId15"/>
    <p:sldId id="300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1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80" r:id="rId12"/>
    <p:sldLayoutId id="2147483664" r:id="rId13"/>
    <p:sldLayoutId id="2147483652" r:id="rId14"/>
    <p:sldLayoutId id="2147483653" r:id="rId15"/>
    <p:sldLayoutId id="2147483654" r:id="rId16"/>
    <p:sldLayoutId id="2147483656" r:id="rId17"/>
    <p:sldLayoutId id="2147483660" r:id="rId18"/>
    <p:sldLayoutId id="2147483661" r:id="rId19"/>
    <p:sldLayoutId id="2147483657" r:id="rId20"/>
    <p:sldLayoutId id="2147483658" r:id="rId21"/>
    <p:sldLayoutId id="2147483659" r:id="rId22"/>
    <p:sldLayoutId id="2147483662" r:id="rId23"/>
    <p:sldLayoutId id="2147483663" r:id="rId2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F63D5ED-9661-4923-8643-A9D3B77CA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84765" cy="66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0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DE3D6FB-ECCB-4F02-A62A-EDEEEB1D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4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6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E87C0AC-65D8-4180-9007-1BA787C0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209549"/>
            <a:ext cx="12085983" cy="631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C80F256-AE0B-49CC-A0A2-BA254CD5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49"/>
            <a:ext cx="12191999" cy="624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1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F664DA-D09E-4A49-8719-4405DE00F811}"/>
              </a:ext>
            </a:extLst>
          </p:cNvPr>
          <p:cNvSpPr/>
          <p:nvPr/>
        </p:nvSpPr>
        <p:spPr>
          <a:xfrm>
            <a:off x="106018" y="92765"/>
            <a:ext cx="735495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444444"/>
                </a:solidFill>
                <a:latin typeface="Calibri Light" panose="020F0302020204030204" pitchFamily="34" charset="0"/>
              </a:rPr>
              <a:t>Dados da Organização das Nações Unidas (ONU) apontam que cada brasileiro produz por ano cerca de meio quilo de lixo eletrônico. Considerando que o último levantamento do Instituto Brasileiro de Geografia Estatística (IBGE) mostrou que o país tem hoje mais de 190 milhões de habitantes, chega-se a um número de 95 mil toneladas de lixo eletrônico a cada ano.</a:t>
            </a:r>
          </a:p>
          <a:p>
            <a:r>
              <a:rPr lang="pt-BR" sz="2000" dirty="0">
                <a:solidFill>
                  <a:srgbClr val="444444"/>
                </a:solidFill>
                <a:latin typeface="Calibri Light" panose="020F0302020204030204" pitchFamily="34" charset="0"/>
              </a:rPr>
              <a:t>Todo este resíduo carrega uma grande quantidade de substâncias tóxicas e metais pesados que, se lançados no meio ambiente, podem contaminar o solo, lençóis freáticos e cursos d’água. A Política Nacional de Resíduos Sólidos (PNRS) estabelece um conjunto de ações para facilitar o retorno dos resíduos aos seus geradores, para que sejam tratados e reaproveitados em novos produtos. É a chamada logística reserva.</a:t>
            </a:r>
          </a:p>
          <a:p>
            <a:r>
              <a:rPr lang="pt-BR" sz="2000" dirty="0">
                <a:solidFill>
                  <a:srgbClr val="444444"/>
                </a:solidFill>
                <a:latin typeface="Calibri Light" panose="020F0302020204030204" pitchFamily="34" charset="0"/>
              </a:rPr>
              <a:t>Mas a preocupação com o meio ambiente e com a saúde, não se restringe somente às empresas. O cidadão, que muitas vezes descarta irregularmente pilhas e baterias velhas, DVDs, computadores, celulares, entre outros, também tem um papel fundamental. Confira abaixo algumas dicas do que fazer para contribuir com a redução do lixo eletrônico e seu descarte correto.</a:t>
            </a:r>
            <a:endParaRPr lang="pt-BR" sz="2000" b="0" i="0" dirty="0">
              <a:solidFill>
                <a:srgbClr val="444444"/>
              </a:solidFill>
              <a:effectLst/>
              <a:latin typeface="Calibri Light" panose="020F03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9AD84D-D392-4F17-94A2-83EF7F47C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1" y="1637065"/>
            <a:ext cx="4770781" cy="439578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DEA96A9-60AD-40CF-A8D8-0717881D9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931" y="278295"/>
            <a:ext cx="4985096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6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F3E882-04C5-441E-972A-4E48F65F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" y="1"/>
            <a:ext cx="11887200" cy="252246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47CC63D-4507-4AA5-8584-759FB5D30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" y="2533649"/>
            <a:ext cx="11887200" cy="179070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0F22DC0-B75D-4271-988D-49B4BBF85EF2}"/>
              </a:ext>
            </a:extLst>
          </p:cNvPr>
          <p:cNvSpPr txBox="1">
            <a:spLocks/>
          </p:cNvSpPr>
          <p:nvPr/>
        </p:nvSpPr>
        <p:spPr>
          <a:xfrm>
            <a:off x="26504" y="4346712"/>
            <a:ext cx="11847443" cy="23017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6.Empresas que fazem reciclagem em juiz de fora?</a:t>
            </a:r>
            <a:br>
              <a:rPr lang="pt-BR" sz="2800" dirty="0"/>
            </a:br>
            <a:r>
              <a:rPr lang="pt-BR" sz="2800" dirty="0"/>
              <a:t>7.COMO É TRATADO O LIXO SÓLIDO NO ATERRO SANITARIO EM JUIZ DE FORA?</a:t>
            </a:r>
            <a:br>
              <a:rPr lang="pt-BR" sz="2800" dirty="0"/>
            </a:br>
            <a:r>
              <a:rPr lang="pt-BR" sz="2800" dirty="0"/>
              <a:t>8.COMO É TRATADO O CHORUM? </a:t>
            </a:r>
            <a:br>
              <a:rPr lang="pt-BR" sz="2800" dirty="0"/>
            </a:br>
            <a:r>
              <a:rPr lang="pt-BR" sz="2800" dirty="0"/>
              <a:t>9.COMO FUNCIONA A RECICLAGEM DO LIXO COLETADO PELA DEMLURB EM JUIZ DE FORA?</a:t>
            </a:r>
          </a:p>
        </p:txBody>
      </p:sp>
    </p:spTree>
    <p:extLst>
      <p:ext uri="{BB962C8B-B14F-4D97-AF65-F5344CB8AC3E}">
        <p14:creationId xmlns:p14="http://schemas.microsoft.com/office/powerpoint/2010/main" val="412993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B96CD92-FF98-4825-805E-49BE5B441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4" y="159026"/>
            <a:ext cx="12046226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8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17ECFBB-66D8-4E2D-8A0B-B65DA951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8" y="0"/>
            <a:ext cx="11787809" cy="64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8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75178D5-1976-4D8A-A357-20211FA9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9" y="209550"/>
            <a:ext cx="11635408" cy="620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190768-E431-47FF-ADEF-ED24253A0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66"/>
            <a:ext cx="12032974" cy="645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64AD866-9BE1-4161-AA3D-8007AD365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5" y="92765"/>
            <a:ext cx="11860695" cy="65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0483718-C535-4993-804A-692E6C0B9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66"/>
            <a:ext cx="11900452" cy="64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5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4E2ACD8-E9A4-46EC-A040-81C7AB54E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2" y="92765"/>
            <a:ext cx="11940208" cy="65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B13B247-A331-41E6-9885-AB5E46C62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766"/>
            <a:ext cx="12298016" cy="64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2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0F7B94C-D24B-4055-AE72-4764A64A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" y="209550"/>
            <a:ext cx="12032974" cy="63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608</TotalTime>
  <Words>259</Words>
  <Application>Microsoft Office PowerPoint</Application>
  <PresentationFormat>Widescreen</PresentationFormat>
  <Paragraphs>4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usuario</cp:lastModifiedBy>
  <cp:revision>57</cp:revision>
  <dcterms:created xsi:type="dcterms:W3CDTF">2021-01-29T11:30:57Z</dcterms:created>
  <dcterms:modified xsi:type="dcterms:W3CDTF">2021-11-30T01:25:27Z</dcterms:modified>
</cp:coreProperties>
</file>